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4646"/>
  </p:normalViewPr>
  <p:slideViewPr>
    <p:cSldViewPr snapToGrid="0" snapToObjects="1">
      <p:cViewPr varScale="1">
        <p:scale>
          <a:sx n="94" d="100"/>
          <a:sy n="94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4061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412466"/>
            <a:ext cx="8537700" cy="99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5640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pps.net/Domain/1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IIrvZ4fwBKU" TargetMode="Externa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65500" y="786566"/>
            <a:ext cx="4045200" cy="5106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Keep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Calm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identify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Hello.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I’m Kiya.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Learning Target: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will be familiar with the PPS TAG identification process.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860325" y="1343733"/>
            <a:ext cx="2839200" cy="44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Resources… 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http://www.pps.net/Domain/196</a:t>
            </a:r>
            <a:r>
              <a:rPr lang="en"/>
              <a:t>  (Portland Public)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http://www.evergreenps.org/Article-View/excel-program					(Evergreen School District, WA)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nagc.org  (National Association Gifted Children)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hoagiesgifted.org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OATAG.org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 fact: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is the one common trait?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854866"/>
            <a:ext cx="4045200" cy="27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Gloria Hallelujah"/>
                <a:ea typeface="Gloria Hallelujah"/>
                <a:cs typeface="Gloria Hallelujah"/>
                <a:sym typeface="Gloria Hallelujah"/>
              </a:rPr>
              <a:t>Aug/Sept/Oct ish- know your kids, observe, assess, collect data, PPS screener for all 2nd grade students, send parent/student survey for identified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0">
                <a:latin typeface="Amatic SC"/>
                <a:ea typeface="Amatic SC"/>
                <a:cs typeface="Amatic SC"/>
                <a:sym typeface="Amatic SC"/>
              </a:rPr>
              <a:t>Timeline (</a:t>
            </a:r>
            <a:r>
              <a:rPr lang="en" sz="4800" i="1">
                <a:latin typeface="Alegreya"/>
                <a:ea typeface="Alegreya"/>
                <a:cs typeface="Alegreya"/>
                <a:sym typeface="Alegreya"/>
              </a:rPr>
              <a:t>in pps…</a:t>
            </a:r>
            <a:r>
              <a:rPr lang="en" sz="8000">
                <a:latin typeface="Amatic SC"/>
                <a:ea typeface="Amatic SC"/>
                <a:cs typeface="Amatic SC"/>
                <a:sym typeface="Amatic SC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49100"/>
            <a:ext cx="8520600" cy="130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Parent/Student Survey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25" y="709600"/>
            <a:ext cx="3601824" cy="617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7949" y="589366"/>
            <a:ext cx="3755300" cy="641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>
                <a:latin typeface="Gloria Hallelujah"/>
                <a:ea typeface="Gloria Hallelujah"/>
                <a:cs typeface="Gloria Hallelujah"/>
                <a:sym typeface="Gloria Hallelujah"/>
              </a:rPr>
              <a:t>Nov ish- </a:t>
            </a:r>
          </a:p>
          <a:p>
            <a:pPr marL="914400" lvl="0" indent="457200" algn="l">
              <a:spcBef>
                <a:spcPts val="0"/>
              </a:spcBef>
              <a:buNone/>
            </a:pPr>
            <a:r>
              <a:rPr lang="en" sz="2400">
                <a:latin typeface="Gloria Hallelujah"/>
                <a:ea typeface="Gloria Hallelujah"/>
                <a:cs typeface="Gloria Hallelujah"/>
                <a:sym typeface="Gloria Hallelujah"/>
              </a:rPr>
              <a:t>Parent/Teacher conferences: Individual TAG plan or building TAG plan (sign waiver)?  AND nomination time...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0">
                <a:latin typeface="Amatic SC"/>
                <a:ea typeface="Amatic SC"/>
                <a:cs typeface="Amatic SC"/>
                <a:sym typeface="Amatic SC"/>
              </a:rPr>
              <a:t>Timeline (</a:t>
            </a:r>
            <a:r>
              <a:rPr lang="en" sz="4800" i="1">
                <a:latin typeface="Alegreya"/>
                <a:ea typeface="Alegreya"/>
                <a:cs typeface="Alegreya"/>
                <a:sym typeface="Alegreya"/>
              </a:rPr>
              <a:t>in pps…</a:t>
            </a:r>
            <a:r>
              <a:rPr lang="en" sz="8000">
                <a:latin typeface="Amatic SC"/>
                <a:ea typeface="Amatic SC"/>
                <a:cs typeface="Amatic SC"/>
                <a:sym typeface="Amatic SC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IDPF Identification process form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25" y="886733"/>
            <a:ext cx="3513625" cy="595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991762" y="1391612"/>
            <a:ext cx="71552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Gloria Hallelujah"/>
                <a:ea typeface="Gloria Hallelujah"/>
                <a:cs typeface="Gloria Hallelujah"/>
                <a:sym typeface="Gloria Hallelujah"/>
              </a:rPr>
              <a:t>Jan ish- PPS TAG test administrator to schools to assess, if TAG plan requested, sign and finalize within 30 days (paid 1 hour)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0">
                <a:latin typeface="Amatic SC"/>
                <a:ea typeface="Amatic SC"/>
                <a:cs typeface="Amatic SC"/>
                <a:sym typeface="Amatic SC"/>
              </a:rPr>
              <a:t>Timeline (</a:t>
            </a:r>
            <a:r>
              <a:rPr lang="en" sz="4800" i="1">
                <a:latin typeface="Alegreya"/>
                <a:ea typeface="Alegreya"/>
                <a:cs typeface="Alegreya"/>
                <a:sym typeface="Alegreya"/>
              </a:rPr>
              <a:t>in pps…</a:t>
            </a:r>
            <a:r>
              <a:rPr lang="en" sz="8000">
                <a:latin typeface="Amatic SC"/>
                <a:ea typeface="Amatic SC"/>
                <a:cs typeface="Amatic SC"/>
                <a:sym typeface="Amatic SC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Gloria Hallelujah"/>
                <a:ea typeface="Gloria Hallelujah"/>
                <a:cs typeface="Gloria Hallelujah"/>
                <a:sym typeface="Gloria Hallelujah"/>
              </a:rPr>
              <a:t>Feb/Mar ish- Single subject Acceleration Application window opens…  get test results?  SBAC may begin...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Gloria Hallelujah"/>
                <a:ea typeface="Gloria Hallelujah"/>
                <a:cs typeface="Gloria Hallelujah"/>
                <a:sym typeface="Gloria Hallelujah"/>
              </a:rPr>
              <a:t>May/ June- Early Entry K application window closes, SSA closes...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0">
                <a:latin typeface="Amatic SC"/>
                <a:ea typeface="Amatic SC"/>
                <a:cs typeface="Amatic SC"/>
                <a:sym typeface="Amatic SC"/>
              </a:rPr>
              <a:t>Timeline (</a:t>
            </a:r>
            <a:r>
              <a:rPr lang="en" sz="4800" i="1">
                <a:latin typeface="Alegreya"/>
                <a:ea typeface="Alegreya"/>
                <a:cs typeface="Alegreya"/>
                <a:sym typeface="Alegreya"/>
              </a:rPr>
              <a:t>in pps…</a:t>
            </a:r>
            <a:r>
              <a:rPr lang="en" sz="8000">
                <a:latin typeface="Amatic SC"/>
                <a:ea typeface="Amatic SC"/>
                <a:cs typeface="Amatic SC"/>
                <a:sym typeface="Amatic SC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Know your kids.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Meet all learners at their rate and level.</a:t>
            </a:r>
          </a:p>
        </p:txBody>
      </p:sp>
      <p:sp>
        <p:nvSpPr>
          <p:cNvPr id="109" name="Shape 109" descr="An allegory about what happens to smart kids who skate through elementary school, and don't get opportunities to develop persistence, grit, and the true self-confidence that comes from knowing how to tackle a genuine challenge." title="James and Susie">
            <a:hlinkClick r:id="rId3"/>
          </p:cNvPr>
          <p:cNvSpPr/>
          <p:nvPr/>
        </p:nvSpPr>
        <p:spPr>
          <a:xfrm>
            <a:off x="2286000" y="426833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/>
          <p:nvPr/>
        </p:nvSpPr>
        <p:spPr>
          <a:xfrm>
            <a:off x="293525" y="1323133"/>
            <a:ext cx="1551300" cy="156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Youtube: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James and Susie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Macintosh PowerPoint</Application>
  <PresentationFormat>On-screen Show (4:3)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Source Code Pro</vt:lpstr>
      <vt:lpstr>Arial</vt:lpstr>
      <vt:lpstr>Alegreya</vt:lpstr>
      <vt:lpstr>Amatic SC</vt:lpstr>
      <vt:lpstr>Gloria Hallelujah</vt:lpstr>
      <vt:lpstr>beach-day</vt:lpstr>
      <vt:lpstr>Keep Calm And identify</vt:lpstr>
      <vt:lpstr>PowerPoint Presentation</vt:lpstr>
      <vt:lpstr>Aug/Sept/Oct ish- know your kids, observe, assess, collect data, PPS screener for all 2nd grade students, send parent/student survey for identified</vt:lpstr>
      <vt:lpstr>Parent/Student Survey</vt:lpstr>
      <vt:lpstr>Nov ish-  Parent/Teacher conferences: Individual TAG plan or building TAG plan (sign waiver)?  AND nomination time...</vt:lpstr>
      <vt:lpstr>IDPF Identification process form</vt:lpstr>
      <vt:lpstr>Jan ish- PPS TAG test administrator to schools to assess, if TAG plan requested, sign and finalize within 30 days (paid 1 hour)</vt:lpstr>
      <vt:lpstr>Feb/Mar ish- Single subject Acceleration Application window opens…  get test results?  SBAC may begin...  May/ June- Early Entry K application window closes, SSA closes...</vt:lpstr>
      <vt:lpstr>PowerPoint Presentation</vt:lpstr>
      <vt:lpstr>Resources…  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Calm And identify</dc:title>
  <cp:lastModifiedBy>Amy Kwong-Kwapisz</cp:lastModifiedBy>
  <cp:revision>1</cp:revision>
  <dcterms:modified xsi:type="dcterms:W3CDTF">2016-12-23T00:36:06Z</dcterms:modified>
</cp:coreProperties>
</file>